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Lst>
  <p:notesMasterIdLst>
    <p:notesMasterId r:id="rId14"/>
  </p:notesMasterIdLst>
  <p:sldIdLst>
    <p:sldId id="256" r:id="rId2"/>
    <p:sldId id="265" r:id="rId3"/>
    <p:sldId id="260" r:id="rId4"/>
    <p:sldId id="272" r:id="rId5"/>
    <p:sldId id="257" r:id="rId6"/>
    <p:sldId id="258" r:id="rId7"/>
    <p:sldId id="273" r:id="rId8"/>
    <p:sldId id="259" r:id="rId9"/>
    <p:sldId id="261" r:id="rId10"/>
    <p:sldId id="266" r:id="rId11"/>
    <p:sldId id="267" r:id="rId12"/>
    <p:sldId id="26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86593" autoAdjust="0"/>
  </p:normalViewPr>
  <p:slideViewPr>
    <p:cSldViewPr snapToGrid="0">
      <p:cViewPr varScale="1">
        <p:scale>
          <a:sx n="73" d="100"/>
          <a:sy n="73" d="100"/>
        </p:scale>
        <p:origin x="14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D70330-2367-493E-B73A-06AF6D2C5DF0}" type="datetimeFigureOut">
              <a:rPr lang="en-US" smtClean="0"/>
              <a:t>7/12/2016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D82322-C667-4D80-AA45-E0D4225CDAB7}" type="slidenum">
              <a:rPr lang="en-US" smtClean="0"/>
              <a:t>‹#›</a:t>
            </a:fld>
            <a:endParaRPr lang="en-US"/>
          </a:p>
        </p:txBody>
      </p:sp>
    </p:spTree>
    <p:extLst>
      <p:ext uri="{BB962C8B-B14F-4D97-AF65-F5344CB8AC3E}">
        <p14:creationId xmlns:p14="http://schemas.microsoft.com/office/powerpoint/2010/main" val="3760685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Limit your sources. The majority of your research should come from your Levin textbook.</a:t>
            </a:r>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t>1</a:t>
            </a:fld>
            <a:endParaRPr lang="en-US"/>
          </a:p>
        </p:txBody>
      </p:sp>
    </p:spTree>
    <p:extLst>
      <p:ext uri="{BB962C8B-B14F-4D97-AF65-F5344CB8AC3E}">
        <p14:creationId xmlns:p14="http://schemas.microsoft.com/office/powerpoint/2010/main" val="2862932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Listed after this slide are </a:t>
            </a:r>
            <a:r>
              <a:rPr lang="en-US" dirty="0" smtClean="0"/>
              <a:t>5 </a:t>
            </a:r>
            <a:r>
              <a:rPr lang="en-US" dirty="0" smtClean="0"/>
              <a:t>events</a:t>
            </a:r>
            <a:r>
              <a:rPr lang="en-US" baseline="0" dirty="0" smtClean="0"/>
              <a:t> of the </a:t>
            </a:r>
            <a:r>
              <a:rPr lang="en-US" baseline="0" dirty="0" smtClean="0"/>
              <a:t>Mesozoic</a:t>
            </a:r>
            <a:r>
              <a:rPr lang="en-US" baseline="0" dirty="0" smtClean="0"/>
              <a:t>. </a:t>
            </a:r>
            <a:r>
              <a:rPr lang="en-US" baseline="0" dirty="0" smtClean="0"/>
              <a:t>You </a:t>
            </a:r>
            <a:r>
              <a:rPr lang="en-US" baseline="0" dirty="0" smtClean="0"/>
              <a:t>may research the </a:t>
            </a:r>
            <a:r>
              <a:rPr lang="en-US" baseline="0" dirty="0" smtClean="0"/>
              <a:t>events </a:t>
            </a:r>
            <a:r>
              <a:rPr lang="en-US" baseline="0" dirty="0" smtClean="0"/>
              <a:t>listed for you OR choose different events that interest you. You must describe the event and include geologic evidence that this event occurred, typically rocks or soil created during the event. Page numbers in this section refer to Levin’s </a:t>
            </a:r>
            <a:r>
              <a:rPr lang="en-US" u="sng" baseline="0" dirty="0" smtClean="0"/>
              <a:t>The Earth Through Time</a:t>
            </a:r>
            <a:r>
              <a:rPr lang="en-US" u="none" baseline="0" dirty="0" smtClean="0"/>
              <a:t> </a:t>
            </a:r>
            <a:r>
              <a:rPr lang="en-US" baseline="0" dirty="0" smtClean="0"/>
              <a:t>10</a:t>
            </a:r>
            <a:r>
              <a:rPr lang="en-US" baseline="30000" dirty="0" smtClean="0"/>
              <a:t>th</a:t>
            </a:r>
            <a:r>
              <a:rPr lang="en-US" baseline="0" dirty="0" smtClean="0"/>
              <a:t> ed. Any sources used must be included in your presentation with in-text citations and an entry in the Works Cited slide at the end of the presentation. </a:t>
            </a:r>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t>2</a:t>
            </a:fld>
            <a:endParaRPr lang="en-US"/>
          </a:p>
        </p:txBody>
      </p:sp>
    </p:spTree>
    <p:extLst>
      <p:ext uri="{BB962C8B-B14F-4D97-AF65-F5344CB8AC3E}">
        <p14:creationId xmlns:p14="http://schemas.microsoft.com/office/powerpoint/2010/main" val="1598517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of an event slide that would earn all points.</a:t>
            </a:r>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t>3</a:t>
            </a:fld>
            <a:endParaRPr lang="en-US"/>
          </a:p>
        </p:txBody>
      </p:sp>
    </p:spTree>
    <p:extLst>
      <p:ext uri="{BB962C8B-B14F-4D97-AF65-F5344CB8AC3E}">
        <p14:creationId xmlns:p14="http://schemas.microsoft.com/office/powerpoint/2010/main" val="3896391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a:t>
            </a:r>
            <a:r>
              <a:rPr lang="en-US" dirty="0" err="1" smtClean="0"/>
              <a:t>pgs</a:t>
            </a:r>
            <a:r>
              <a:rPr lang="en-US" dirty="0" smtClean="0"/>
              <a:t> 285-287</a:t>
            </a:r>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t>4</a:t>
            </a:fld>
            <a:endParaRPr lang="en-US"/>
          </a:p>
        </p:txBody>
      </p:sp>
    </p:spTree>
    <p:extLst>
      <p:ext uri="{BB962C8B-B14F-4D97-AF65-F5344CB8AC3E}">
        <p14:creationId xmlns:p14="http://schemas.microsoft.com/office/powerpoint/2010/main" val="11441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pages 291-296</a:t>
            </a:r>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t>5</a:t>
            </a:fld>
            <a:endParaRPr lang="en-US"/>
          </a:p>
        </p:txBody>
      </p:sp>
    </p:spTree>
    <p:extLst>
      <p:ext uri="{BB962C8B-B14F-4D97-AF65-F5344CB8AC3E}">
        <p14:creationId xmlns:p14="http://schemas.microsoft.com/office/powerpoint/2010/main" val="3930525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a:t>
            </a:r>
            <a:r>
              <a:rPr lang="en-US" dirty="0" err="1" smtClean="0"/>
              <a:t>pg</a:t>
            </a:r>
            <a:r>
              <a:rPr lang="en-US" dirty="0" smtClean="0"/>
              <a:t> 320</a:t>
            </a:r>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t>6</a:t>
            </a:fld>
            <a:endParaRPr lang="en-US"/>
          </a:p>
        </p:txBody>
      </p:sp>
    </p:spTree>
    <p:extLst>
      <p:ext uri="{BB962C8B-B14F-4D97-AF65-F5344CB8AC3E}">
        <p14:creationId xmlns:p14="http://schemas.microsoft.com/office/powerpoint/2010/main" val="2686696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section, you will describe the paleogeography</a:t>
            </a:r>
            <a:r>
              <a:rPr lang="en-US" baseline="0" dirty="0" smtClean="0"/>
              <a:t> of the </a:t>
            </a:r>
            <a:r>
              <a:rPr lang="en-US" baseline="0" dirty="0" smtClean="0"/>
              <a:t>Mesozoic</a:t>
            </a:r>
            <a:r>
              <a:rPr lang="en-US" baseline="0" dirty="0" smtClean="0"/>
              <a:t>. Maps have been included for you. You must interpret the maps. All images in this section were obtained from Levin’s </a:t>
            </a:r>
            <a:r>
              <a:rPr lang="en-US" u="sng" baseline="0" dirty="0" smtClean="0"/>
              <a:t>The Earth Through Time</a:t>
            </a:r>
            <a:r>
              <a:rPr lang="en-US" u="none" baseline="0" dirty="0" smtClean="0"/>
              <a:t> 10</a:t>
            </a:r>
            <a:r>
              <a:rPr lang="en-US" u="none" baseline="30000" dirty="0" smtClean="0"/>
              <a:t>th</a:t>
            </a:r>
            <a:r>
              <a:rPr lang="en-US" u="none" baseline="0" dirty="0" smtClean="0"/>
              <a:t> ed</a:t>
            </a:r>
            <a:r>
              <a:rPr lang="en-US" baseline="0" dirty="0" smtClean="0"/>
              <a:t>. Please see the Ordovician example.</a:t>
            </a:r>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t>8</a:t>
            </a:fld>
            <a:endParaRPr lang="en-US"/>
          </a:p>
        </p:txBody>
      </p:sp>
    </p:spTree>
    <p:extLst>
      <p:ext uri="{BB962C8B-B14F-4D97-AF65-F5344CB8AC3E}">
        <p14:creationId xmlns:p14="http://schemas.microsoft.com/office/powerpoint/2010/main" val="2184063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t>10</a:t>
            </a:fld>
            <a:endParaRPr lang="en-US"/>
          </a:p>
        </p:txBody>
      </p:sp>
    </p:spTree>
    <p:extLst>
      <p:ext uri="{BB962C8B-B14F-4D97-AF65-F5344CB8AC3E}">
        <p14:creationId xmlns:p14="http://schemas.microsoft.com/office/powerpoint/2010/main" val="2854238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t>11</a:t>
            </a:fld>
            <a:endParaRPr lang="en-US"/>
          </a:p>
        </p:txBody>
      </p:sp>
    </p:spTree>
    <p:extLst>
      <p:ext uri="{BB962C8B-B14F-4D97-AF65-F5344CB8AC3E}">
        <p14:creationId xmlns:p14="http://schemas.microsoft.com/office/powerpoint/2010/main" val="17406170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8" name="Rectangle 7"/>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1" y="2222623"/>
            <a:ext cx="5917679" cy="2554983"/>
          </a:xfrm>
        </p:spPr>
        <p:txBody>
          <a:bodyPr anchor="b"/>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bwMode="gray">
          <a:xfrm>
            <a:off x="866441" y="4777380"/>
            <a:ext cx="5917679"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7476937" y="1828799"/>
            <a:ext cx="990599" cy="228659"/>
          </a:xfrm>
        </p:spPr>
        <p:txBody>
          <a:bodyPr/>
          <a:lstStyle>
            <a:lvl1pPr algn="l">
              <a:defRPr b="0" i="0">
                <a:solidFill>
                  <a:schemeClr val="bg1"/>
                </a:solidFill>
              </a:defRPr>
            </a:lvl1pPr>
          </a:lstStyle>
          <a:p>
            <a:fld id="{22356D6B-322C-4AE2-A6BA-A7FCBE8C98EE}" type="datetimeFigureOut">
              <a:rPr lang="en-US" smtClean="0"/>
              <a:t>7/12/2016</a:t>
            </a:fld>
            <a:endParaRPr lang="en-US"/>
          </a:p>
        </p:txBody>
      </p:sp>
      <p:sp>
        <p:nvSpPr>
          <p:cNvPr id="5" name="Footer Placeholder 4"/>
          <p:cNvSpPr>
            <a:spLocks noGrp="1"/>
          </p:cNvSpPr>
          <p:nvPr>
            <p:ph type="ftr" sz="quarter" idx="11"/>
          </p:nvPr>
        </p:nvSpPr>
        <p:spPr bwMode="gray">
          <a:xfrm rot="5400000">
            <a:off x="6236210" y="3264407"/>
            <a:ext cx="3859795" cy="228659"/>
          </a:xfrm>
        </p:spPr>
        <p:txBody>
          <a:bodyPr/>
          <a:lstStyle>
            <a:lvl1pPr>
              <a:defRPr b="0" i="0">
                <a:solidFill>
                  <a:schemeClr val="bg1"/>
                </a:solidFill>
              </a:defRPr>
            </a:lvl1pPr>
          </a:lstStyle>
          <a:p>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2DB2FE5B-609F-4352-B668-1578613506CA}" type="slidenum">
              <a:rPr lang="en-US" smtClean="0"/>
              <a:t>‹#›</a:t>
            </a:fld>
            <a:endParaRPr lang="en-US"/>
          </a:p>
        </p:txBody>
      </p:sp>
    </p:spTree>
    <p:extLst>
      <p:ext uri="{BB962C8B-B14F-4D97-AF65-F5344CB8AC3E}">
        <p14:creationId xmlns:p14="http://schemas.microsoft.com/office/powerpoint/2010/main" val="3538619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2356D6B-322C-4AE2-A6BA-A7FCBE8C98EE}"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9"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2DB2FE5B-609F-4352-B668-1578613506CA}" type="slidenum">
              <a:rPr lang="en-US" smtClean="0"/>
              <a:t>‹#›</a:t>
            </a:fld>
            <a:endParaRPr lang="en-US"/>
          </a:p>
        </p:txBody>
      </p:sp>
    </p:spTree>
    <p:extLst>
      <p:ext uri="{BB962C8B-B14F-4D97-AF65-F5344CB8AC3E}">
        <p14:creationId xmlns:p14="http://schemas.microsoft.com/office/powerpoint/2010/main" val="3554255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9" name="Rectangle 8"/>
            <p:cNvSpPr/>
            <p:nvPr/>
          </p:nvSpPr>
          <p:spPr bwMode="gray">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257588"/>
            <a:ext cx="3101765" cy="3020343"/>
          </a:xfrm>
        </p:spPr>
        <p:txBody>
          <a:bodyPr anchor="ct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19261" y="2257587"/>
            <a:ext cx="3054653" cy="302034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356D6B-322C-4AE2-A6BA-A7FCBE8C98EE}"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7738039" y="7605"/>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2DB2FE5B-609F-4352-B668-1578613506CA}" type="slidenum">
              <a:rPr lang="en-US" smtClean="0"/>
              <a:t>‹#›</a:t>
            </a:fld>
            <a:endParaRPr lang="en-US"/>
          </a:p>
        </p:txBody>
      </p:sp>
    </p:spTree>
    <p:extLst>
      <p:ext uri="{BB962C8B-B14F-4D97-AF65-F5344CB8AC3E}">
        <p14:creationId xmlns:p14="http://schemas.microsoft.com/office/powerpoint/2010/main" val="812929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66440" y="2489199"/>
            <a:ext cx="3636980" cy="353060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0" y="2489199"/>
            <a:ext cx="3636981" cy="35306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2356D6B-322C-4AE2-A6BA-A7FCBE8C98EE}" type="datetimeFigureOut">
              <a:rPr lang="en-US" smtClean="0"/>
              <a:t>7/12/2016</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2DB2FE5B-609F-4352-B668-1578613506CA}" type="slidenum">
              <a:rPr lang="en-US" smtClean="0"/>
              <a:t>‹#›</a:t>
            </a:fld>
            <a:endParaRPr lang="en-US"/>
          </a:p>
        </p:txBody>
      </p:sp>
    </p:spTree>
    <p:extLst>
      <p:ext uri="{BB962C8B-B14F-4D97-AF65-F5344CB8AC3E}">
        <p14:creationId xmlns:p14="http://schemas.microsoft.com/office/powerpoint/2010/main" val="532696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6440" y="2494298"/>
            <a:ext cx="3636980"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66439" y="3253588"/>
            <a:ext cx="3636981" cy="276621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0581" y="2489200"/>
            <a:ext cx="3636979"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0581" y="3248490"/>
            <a:ext cx="3636980" cy="277131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2356D6B-322C-4AE2-A6BA-A7FCBE8C98EE}" type="datetimeFigureOut">
              <a:rPr lang="en-US" smtClean="0"/>
              <a:t>7/12/2016</a:t>
            </a:fld>
            <a:endParaRPr lang="en-US"/>
          </a:p>
        </p:txBody>
      </p:sp>
      <p:sp>
        <p:nvSpPr>
          <p:cNvPr id="8" name="Footer Placeholder 7"/>
          <p:cNvSpPr>
            <a:spLocks noGrp="1"/>
          </p:cNvSpPr>
          <p:nvPr>
            <p:ph type="ftr" sz="quarter" idx="11"/>
          </p:nvPr>
        </p:nvSpPr>
        <p:spPr/>
        <p:txBody>
          <a:bodyPr/>
          <a:lstStyle/>
          <a:p>
            <a:endParaRPr lang="en-US"/>
          </a:p>
        </p:txBody>
      </p:sp>
      <p:sp>
        <p:nvSpPr>
          <p:cNvPr id="10" name="Slide Number Placeholder 5"/>
          <p:cNvSpPr>
            <a:spLocks noGrp="1"/>
          </p:cNvSpPr>
          <p:nvPr>
            <p:ph type="sldNum" sz="quarter" idx="12"/>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2DB2FE5B-609F-4352-B668-1578613506CA}" type="slidenum">
              <a:rPr lang="en-US" smtClean="0"/>
              <a:t>‹#›</a:t>
            </a:fld>
            <a:endParaRPr lang="en-US"/>
          </a:p>
        </p:txBody>
      </p:sp>
    </p:spTree>
    <p:extLst>
      <p:ext uri="{BB962C8B-B14F-4D97-AF65-F5344CB8AC3E}">
        <p14:creationId xmlns:p14="http://schemas.microsoft.com/office/powerpoint/2010/main" val="282122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2356D6B-322C-4AE2-A6BA-A7FCBE8C98EE}" type="datetimeFigureOut">
              <a:rPr lang="en-US" smtClean="0"/>
              <a:t>7/12/2016</a:t>
            </a:fld>
            <a:endParaRPr lang="en-US"/>
          </a:p>
        </p:txBody>
      </p:sp>
      <p:sp>
        <p:nvSpPr>
          <p:cNvPr id="4" name="Footer Placeholder 3"/>
          <p:cNvSpPr>
            <a:spLocks noGrp="1"/>
          </p:cNvSpPr>
          <p:nvPr>
            <p:ph type="ftr" sz="quarter" idx="11"/>
          </p:nvPr>
        </p:nvSpPr>
        <p:spPr/>
        <p:txBody>
          <a:bodyPr/>
          <a:lstStyle/>
          <a:p>
            <a:endParaRPr lang="en-US"/>
          </a:p>
        </p:txBody>
      </p:sp>
      <p:sp>
        <p:nvSpPr>
          <p:cNvPr id="6"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2DB2FE5B-609F-4352-B668-1578613506CA}" type="slidenum">
              <a:rPr lang="en-US" smtClean="0"/>
              <a:t>‹#›</a:t>
            </a:fld>
            <a:endParaRPr lang="en-US"/>
          </a:p>
        </p:txBody>
      </p:sp>
    </p:spTree>
    <p:extLst>
      <p:ext uri="{BB962C8B-B14F-4D97-AF65-F5344CB8AC3E}">
        <p14:creationId xmlns:p14="http://schemas.microsoft.com/office/powerpoint/2010/main" val="694476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56D6B-322C-4AE2-A6BA-A7FCBE8C98EE}" type="datetimeFigureOut">
              <a:rPr lang="en-US" smtClean="0"/>
              <a:t>7/12/2016</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t>‹#›</a:t>
            </a:fld>
            <a:endParaRPr lang="en-US"/>
          </a:p>
        </p:txBody>
      </p:sp>
    </p:spTree>
    <p:extLst>
      <p:ext uri="{BB962C8B-B14F-4D97-AF65-F5344CB8AC3E}">
        <p14:creationId xmlns:p14="http://schemas.microsoft.com/office/powerpoint/2010/main" val="797786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89" cy="1495588"/>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568927" y="1441182"/>
            <a:ext cx="3632850"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866440" y="3086845"/>
            <a:ext cx="2712589" cy="2938036"/>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356D6B-322C-4AE2-A6BA-A7FCBE8C98EE}" type="datetimeFigureOut">
              <a:rPr lang="en-US" smtClean="0"/>
              <a:t>7/12/2016</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t>‹#›</a:t>
            </a:fld>
            <a:endParaRPr lang="en-US"/>
          </a:p>
        </p:txBody>
      </p:sp>
    </p:spTree>
    <p:extLst>
      <p:ext uri="{BB962C8B-B14F-4D97-AF65-F5344CB8AC3E}">
        <p14:creationId xmlns:p14="http://schemas.microsoft.com/office/powerpoint/2010/main" val="29361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51591" y="1340000"/>
            <a:ext cx="3001938" cy="161619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851591" y="3086100"/>
            <a:ext cx="3001938" cy="24511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356D6B-322C-4AE2-A6BA-A7FCBE8C98EE}" type="datetimeFigureOut">
              <a:rPr lang="en-US" smtClean="0"/>
              <a:t>7/12/2016</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t>‹#›</a:t>
            </a:fld>
            <a:endParaRPr lang="en-US"/>
          </a:p>
        </p:txBody>
      </p:sp>
    </p:spTree>
    <p:extLst>
      <p:ext uri="{BB962C8B-B14F-4D97-AF65-F5344CB8AC3E}">
        <p14:creationId xmlns:p14="http://schemas.microsoft.com/office/powerpoint/2010/main" val="1768756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5" y="4961453"/>
            <a:ext cx="6422002"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866443" y="5528191"/>
            <a:ext cx="6422003"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356D6B-322C-4AE2-A6BA-A7FCBE8C98EE}" type="datetimeFigureOut">
              <a:rPr lang="en-US" smtClean="0"/>
              <a:t>7/12/2016</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t>‹#›</a:t>
            </a:fld>
            <a:endParaRPr lang="en-US"/>
          </a:p>
        </p:txBody>
      </p:sp>
    </p:spTree>
    <p:extLst>
      <p:ext uri="{BB962C8B-B14F-4D97-AF65-F5344CB8AC3E}">
        <p14:creationId xmlns:p14="http://schemas.microsoft.com/office/powerpoint/2010/main" val="838107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927101"/>
            <a:ext cx="6422004" cy="1692720"/>
          </a:xfrm>
        </p:spPr>
        <p:txBody>
          <a:bodyPr anchor="ctr"/>
          <a:lstStyle>
            <a:lvl1pPr>
              <a:defRPr sz="3600"/>
            </a:lvl1pPr>
          </a:lstStyle>
          <a:p>
            <a:r>
              <a:rPr lang="en-US" smtClean="0"/>
              <a:t>Click to edit Master title style</a:t>
            </a:r>
            <a:endParaRPr lang="en-US" dirty="0"/>
          </a:p>
        </p:txBody>
      </p:sp>
      <p:sp>
        <p:nvSpPr>
          <p:cNvPr id="13" name="Text Placeholder 3"/>
          <p:cNvSpPr>
            <a:spLocks noGrp="1"/>
          </p:cNvSpPr>
          <p:nvPr>
            <p:ph type="body" sz="half" idx="2"/>
          </p:nvPr>
        </p:nvSpPr>
        <p:spPr>
          <a:xfrm>
            <a:off x="866440" y="3488023"/>
            <a:ext cx="6422005" cy="2536858"/>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356D6B-322C-4AE2-A6BA-A7FCBE8C98EE}"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t>‹#›</a:t>
            </a:fld>
            <a:endParaRPr lang="en-US"/>
          </a:p>
        </p:txBody>
      </p:sp>
    </p:spTree>
    <p:extLst>
      <p:ext uri="{BB962C8B-B14F-4D97-AF65-F5344CB8AC3E}">
        <p14:creationId xmlns:p14="http://schemas.microsoft.com/office/powerpoint/2010/main" val="2467291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4" name="Rectangle 13"/>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12"/>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3"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12" name="TextBox 11"/>
          <p:cNvSpPr txBox="1"/>
          <p:nvPr/>
        </p:nvSpPr>
        <p:spPr bwMode="gray">
          <a:xfrm>
            <a:off x="7033422" y="2898648"/>
            <a:ext cx="660550"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11" name="TextBox 10"/>
          <p:cNvSpPr txBox="1"/>
          <p:nvPr/>
        </p:nvSpPr>
        <p:spPr bwMode="gray">
          <a:xfrm>
            <a:off x="651683" y="589767"/>
            <a:ext cx="601591"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2" name="Title 1"/>
          <p:cNvSpPr>
            <a:spLocks noGrp="1"/>
          </p:cNvSpPr>
          <p:nvPr>
            <p:ph type="title"/>
          </p:nvPr>
        </p:nvSpPr>
        <p:spPr>
          <a:xfrm>
            <a:off x="1128058" y="903421"/>
            <a:ext cx="6160385" cy="2895658"/>
          </a:xfrm>
        </p:spPr>
        <p:txBody>
          <a:bodyPr/>
          <a:lstStyle>
            <a:lvl1pPr>
              <a:defRPr sz="3600"/>
            </a:lvl1pPr>
          </a:lstStyle>
          <a:p>
            <a:r>
              <a:rPr lang="en-US" smtClean="0"/>
              <a:t>Click to edit Master title style</a:t>
            </a:r>
            <a:endParaRPr lang="en-US" dirty="0"/>
          </a:p>
        </p:txBody>
      </p:sp>
      <p:sp>
        <p:nvSpPr>
          <p:cNvPr id="17" name="Text Placeholder 3"/>
          <p:cNvSpPr>
            <a:spLocks noGrp="1"/>
          </p:cNvSpPr>
          <p:nvPr>
            <p:ph type="body" sz="half" idx="13"/>
          </p:nvPr>
        </p:nvSpPr>
        <p:spPr bwMode="gray">
          <a:xfrm>
            <a:off x="1387279" y="3809278"/>
            <a:ext cx="5646142" cy="333113"/>
          </a:xfrm>
        </p:spPr>
        <p:txBody>
          <a:bodyPr>
            <a:normAutofit/>
          </a:bodyPr>
          <a:lstStyle>
            <a:lvl1pPr marL="0" indent="0">
              <a:buNone/>
              <a:defRPr lang="en-US" sz="1400" b="0" i="0" kern="1200" cap="small" dirty="0">
                <a:solidFill>
                  <a:schemeClr val="accent1"/>
                </a:solidFill>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
          </p:nvPr>
        </p:nvSpPr>
        <p:spPr>
          <a:xfrm>
            <a:off x="866440" y="5000815"/>
            <a:ext cx="6422005" cy="1024065"/>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356D6B-322C-4AE2-A6BA-A7FCBE8C98EE}"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t>‹#›</a:t>
            </a:fld>
            <a:endParaRPr lang="en-US"/>
          </a:p>
        </p:txBody>
      </p:sp>
    </p:spTree>
    <p:extLst>
      <p:ext uri="{BB962C8B-B14F-4D97-AF65-F5344CB8AC3E}">
        <p14:creationId xmlns:p14="http://schemas.microsoft.com/office/powerpoint/2010/main" val="4220126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9144000" cy="6860799"/>
            <a:chOff x="0" y="0"/>
            <a:chExt cx="9144000" cy="6860799"/>
          </a:xfrm>
        </p:grpSpPr>
        <p:sp>
          <p:nvSpPr>
            <p:cNvPr id="10" name="Rectangle 9"/>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057400"/>
            <a:ext cx="6422004" cy="2095500"/>
          </a:xfrm>
        </p:spPr>
        <p:txBody>
          <a:bodyPr anchor="b"/>
          <a:lstStyle>
            <a:lvl1pPr algn="l">
              <a:defRPr sz="36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normAutofit/>
          </a:bodyPr>
          <a:lstStyle>
            <a:lvl1pPr marL="0" indent="0" algn="l">
              <a:buNone/>
              <a:defRPr sz="18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356D6B-322C-4AE2-A6BA-A7FCBE8C98EE}"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t>‹#›</a:t>
            </a:fld>
            <a:endParaRPr lang="en-US"/>
          </a:p>
        </p:txBody>
      </p:sp>
    </p:spTree>
    <p:extLst>
      <p:ext uri="{BB962C8B-B14F-4D97-AF65-F5344CB8AC3E}">
        <p14:creationId xmlns:p14="http://schemas.microsoft.com/office/powerpoint/2010/main" val="113543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2305"/>
            <a:ext cx="6423592" cy="714660"/>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1" y="2489200"/>
            <a:ext cx="2313433"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Text Placeholder 3"/>
          <p:cNvSpPr>
            <a:spLocks noGrp="1"/>
          </p:cNvSpPr>
          <p:nvPr>
            <p:ph type="body" sz="half" idx="15"/>
          </p:nvPr>
        </p:nvSpPr>
        <p:spPr>
          <a:xfrm>
            <a:off x="866440" y="3147165"/>
            <a:ext cx="2313432" cy="2877714"/>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8472" y="2489200"/>
            <a:ext cx="232675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Text Placeholder 3"/>
          <p:cNvSpPr>
            <a:spLocks noGrp="1"/>
          </p:cNvSpPr>
          <p:nvPr>
            <p:ph type="body" sz="half" idx="16"/>
          </p:nvPr>
        </p:nvSpPr>
        <p:spPr>
          <a:xfrm>
            <a:off x="3408472" y="3147165"/>
            <a:ext cx="2326749" cy="2869878"/>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63820" y="2489201"/>
            <a:ext cx="231374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4" name="Text Placeholder 3"/>
          <p:cNvSpPr>
            <a:spLocks noGrp="1"/>
          </p:cNvSpPr>
          <p:nvPr>
            <p:ph type="body" sz="half" idx="17"/>
          </p:nvPr>
        </p:nvSpPr>
        <p:spPr>
          <a:xfrm>
            <a:off x="5963821" y="3147164"/>
            <a:ext cx="2313740"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2356D6B-322C-4AE2-A6BA-A7FCBE8C98EE}" type="datetimeFigureOut">
              <a:rPr lang="en-US" smtClean="0"/>
              <a:t>7/12/2016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t>‹#›</a:t>
            </a:fld>
            <a:endParaRPr lang="en-US"/>
          </a:p>
        </p:txBody>
      </p:sp>
    </p:spTree>
    <p:extLst>
      <p:ext uri="{BB962C8B-B14F-4D97-AF65-F5344CB8AC3E}">
        <p14:creationId xmlns:p14="http://schemas.microsoft.com/office/powerpoint/2010/main" val="225893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7101"/>
            <a:ext cx="6423592"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81461" y="4180095"/>
            <a:ext cx="229904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012743" y="2486221"/>
            <a:ext cx="2021456" cy="1450321"/>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0" name="Text Placeholder 3"/>
          <p:cNvSpPr>
            <a:spLocks noGrp="1"/>
          </p:cNvSpPr>
          <p:nvPr>
            <p:ph type="body" sz="half" idx="21"/>
          </p:nvPr>
        </p:nvSpPr>
        <p:spPr>
          <a:xfrm>
            <a:off x="881461" y="4837558"/>
            <a:ext cx="2298410"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4318" y="4179596"/>
            <a:ext cx="231779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16"/>
          </p:nvPr>
        </p:nvSpPr>
        <p:spPr>
          <a:xfrm>
            <a:off x="3550622" y="2509453"/>
            <a:ext cx="2025182"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404318" y="4837558"/>
            <a:ext cx="2330903"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63821" y="4179595"/>
            <a:ext cx="229949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17"/>
          </p:nvPr>
        </p:nvSpPr>
        <p:spPr>
          <a:xfrm>
            <a:off x="6104946" y="2509453"/>
            <a:ext cx="2018839"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63821" y="4837558"/>
            <a:ext cx="229949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2356D6B-322C-4AE2-A6BA-A7FCBE8C98EE}" type="datetimeFigureOut">
              <a:rPr lang="en-US" smtClean="0"/>
              <a:t>7/12/2016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t>‹#›</a:t>
            </a:fld>
            <a:endParaRPr lang="en-US"/>
          </a:p>
        </p:txBody>
      </p:sp>
    </p:spTree>
    <p:extLst>
      <p:ext uri="{BB962C8B-B14F-4D97-AF65-F5344CB8AC3E}">
        <p14:creationId xmlns:p14="http://schemas.microsoft.com/office/powerpoint/2010/main" val="2701203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2356D6B-322C-4AE2-A6BA-A7FCBE8C98EE}"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t>‹#›</a:t>
            </a:fld>
            <a:endParaRPr lang="en-US"/>
          </a:p>
        </p:txBody>
      </p:sp>
    </p:spTree>
    <p:extLst>
      <p:ext uri="{BB962C8B-B14F-4D97-AF65-F5344CB8AC3E}">
        <p14:creationId xmlns:p14="http://schemas.microsoft.com/office/powerpoint/2010/main" val="14988538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8"/>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8" name="Rectangle 7"/>
            <p:cNvSpPr/>
            <p:nvPr/>
          </p:nvSpPr>
          <p:spPr bwMode="gray">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Vertical Title 1"/>
          <p:cNvSpPr>
            <a:spLocks noGrp="1"/>
          </p:cNvSpPr>
          <p:nvPr>
            <p:ph type="title" orient="vert"/>
          </p:nvPr>
        </p:nvSpPr>
        <p:spPr>
          <a:xfrm>
            <a:off x="6168970" y="1447799"/>
            <a:ext cx="1077347" cy="4571999"/>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66440" y="1447799"/>
            <a:ext cx="4417234" cy="4572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2356D6B-322C-4AE2-A6BA-A7FCBE8C98EE}" type="datetimeFigureOut">
              <a:rPr lang="en-US" smtClean="0"/>
              <a:t>7/12/2016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t>‹#›</a:t>
            </a:fld>
            <a:endParaRPr lang="en-US"/>
          </a:p>
        </p:txBody>
      </p:sp>
    </p:spTree>
    <p:extLst>
      <p:ext uri="{BB962C8B-B14F-4D97-AF65-F5344CB8AC3E}">
        <p14:creationId xmlns:p14="http://schemas.microsoft.com/office/powerpoint/2010/main" val="273613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25" name="Rectangle 24"/>
            <p:cNvSpPr/>
            <p:nvPr/>
          </p:nvSpPr>
          <p:spPr>
            <a:xfrm>
              <a:off x="0" y="0"/>
              <a:ext cx="9118832"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18"/>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3202" cy="70986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66441" y="2489200"/>
            <a:ext cx="6343201" cy="3530600"/>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39638" y="6365499"/>
            <a:ext cx="990599" cy="228659"/>
          </a:xfrm>
          <a:prstGeom prst="rect">
            <a:avLst/>
          </a:prstGeom>
        </p:spPr>
        <p:txBody>
          <a:bodyPr vert="horz" lIns="91440" tIns="45720" rIns="91440" bIns="45720" rtlCol="0" anchor="b"/>
          <a:lstStyle>
            <a:lvl1pPr algn="r">
              <a:defRPr sz="900" b="1" i="0">
                <a:solidFill>
                  <a:schemeClr val="accent1"/>
                </a:solidFill>
                <a:latin typeface="+mn-lt"/>
              </a:defRPr>
            </a:lvl1pPr>
          </a:lstStyle>
          <a:p>
            <a:fld id="{22356D6B-322C-4AE2-A6BA-A7FCBE8C98EE}" type="datetimeFigureOut">
              <a:rPr lang="en-US" smtClean="0"/>
              <a:t>7/12/2016</a:t>
            </a:fld>
            <a:endParaRPr lang="en-US"/>
          </a:p>
        </p:txBody>
      </p:sp>
      <p:sp>
        <p:nvSpPr>
          <p:cNvPr id="5" name="Footer Placeholder 4"/>
          <p:cNvSpPr>
            <a:spLocks noGrp="1"/>
          </p:cNvSpPr>
          <p:nvPr>
            <p:ph type="ftr" sz="quarter" idx="3"/>
          </p:nvPr>
        </p:nvSpPr>
        <p:spPr>
          <a:xfrm>
            <a:off x="590843" y="6365498"/>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Slide Number Placeholder 5"/>
          <p:cNvSpPr>
            <a:spLocks noGrp="1"/>
          </p:cNvSpPr>
          <p:nvPr>
            <p:ph type="sldNum" sz="quarter" idx="4"/>
          </p:nvPr>
        </p:nvSpPr>
        <p:spPr bwMode="auto">
          <a:xfrm>
            <a:off x="7678616" y="295730"/>
            <a:ext cx="791308" cy="767687"/>
          </a:xfrm>
          <a:prstGeom prst="rect">
            <a:avLst/>
          </a:prstGeom>
        </p:spPr>
        <p:txBody>
          <a:bodyPr vert="horz" lIns="91440" tIns="45720" rIns="91440" bIns="45720" rtlCol="0" anchor="b"/>
          <a:lstStyle>
            <a:lvl1pPr algn="ctr">
              <a:defRPr sz="2800" b="0" i="0">
                <a:solidFill>
                  <a:schemeClr val="bg1"/>
                </a:solidFill>
              </a:defRPr>
            </a:lvl1pPr>
          </a:lstStyle>
          <a:p>
            <a:fld id="{2DB2FE5B-609F-4352-B668-1578613506CA}" type="slidenum">
              <a:rPr lang="en-US" smtClean="0"/>
              <a:t>‹#›</a:t>
            </a:fld>
            <a:endParaRPr lang="en-US"/>
          </a:p>
        </p:txBody>
      </p:sp>
    </p:spTree>
    <p:extLst>
      <p:ext uri="{BB962C8B-B14F-4D97-AF65-F5344CB8AC3E}">
        <p14:creationId xmlns:p14="http://schemas.microsoft.com/office/powerpoint/2010/main" val="102548274"/>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Lst>
  <p:txStyles>
    <p:titleStyle>
      <a:lvl1pPr algn="l" defTabSz="457200" rtl="0" eaLnBrk="1" latinLnBrk="0" hangingPunct="1">
        <a:spcBef>
          <a:spcPct val="0"/>
        </a:spcBef>
        <a:buNone/>
        <a:defRPr sz="32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Tectonic Evolution of North </a:t>
            </a:r>
            <a:r>
              <a:rPr lang="en-US" dirty="0" smtClean="0"/>
              <a:t>America During the Mesozoic Era</a:t>
            </a:r>
            <a:endParaRPr lang="en-US" dirty="0"/>
          </a:p>
        </p:txBody>
      </p:sp>
      <p:sp>
        <p:nvSpPr>
          <p:cNvPr id="3" name="Subtitle 2"/>
          <p:cNvSpPr>
            <a:spLocks noGrp="1"/>
          </p:cNvSpPr>
          <p:nvPr>
            <p:ph type="subTitle" idx="1"/>
          </p:nvPr>
        </p:nvSpPr>
        <p:spPr/>
        <p:txBody>
          <a:bodyPr/>
          <a:lstStyle/>
          <a:p>
            <a:r>
              <a:rPr lang="en-US" dirty="0" smtClean="0"/>
              <a:t>By </a:t>
            </a:r>
            <a:endParaRPr lang="en-US" dirty="0"/>
          </a:p>
        </p:txBody>
      </p:sp>
    </p:spTree>
    <p:extLst>
      <p:ext uri="{BB962C8B-B14F-4D97-AF65-F5344CB8AC3E}">
        <p14:creationId xmlns:p14="http://schemas.microsoft.com/office/powerpoint/2010/main" val="32759466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5</a:t>
            </a:r>
            <a:r>
              <a:rPr lang="en-US" dirty="0" smtClean="0"/>
              <a:t> </a:t>
            </a:r>
            <a:r>
              <a:rPr lang="en-US" dirty="0" smtClean="0"/>
              <a:t>Major Events</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63033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Breakup of Pangaea</a:t>
            </a:r>
            <a:endParaRPr lang="en-US" dirty="0"/>
          </a:p>
        </p:txBody>
      </p:sp>
      <p:sp>
        <p:nvSpPr>
          <p:cNvPr id="6" name="Content Placeholder 5"/>
          <p:cNvSpPr>
            <a:spLocks noGrp="1"/>
          </p:cNvSpPr>
          <p:nvPr>
            <p:ph idx="1"/>
          </p:nvPr>
        </p:nvSpPr>
        <p:spPr/>
        <p:txBody>
          <a:bodyPr/>
          <a:lstStyle/>
          <a:p>
            <a:endParaRPr lang="en-US"/>
          </a:p>
        </p:txBody>
      </p:sp>
    </p:spTree>
    <p:extLst>
      <p:ext uri="{BB962C8B-B14F-4D97-AF65-F5344CB8AC3E}">
        <p14:creationId xmlns:p14="http://schemas.microsoft.com/office/powerpoint/2010/main" val="25960807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Sonoma Orogeny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293376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Nevadan Orogeny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638158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Sevier </a:t>
            </a:r>
            <a:r>
              <a:rPr lang="en-US" dirty="0" smtClean="0"/>
              <a:t>Orogeny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416935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Laramide</a:t>
            </a:r>
            <a:r>
              <a:rPr lang="en-US" dirty="0" smtClean="0"/>
              <a:t> Orogeny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0916521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dirty="0" smtClean="0"/>
              <a:t>Paleogeography of the </a:t>
            </a:r>
            <a:r>
              <a:rPr lang="en-US" sz="2400" dirty="0" smtClean="0"/>
              <a:t>Meso</a:t>
            </a:r>
            <a:r>
              <a:rPr lang="en-US" sz="2400" dirty="0" smtClean="0"/>
              <a:t>zoic</a:t>
            </a:r>
            <a:endParaRPr lang="en-US" sz="2400"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187027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Triassic, </a:t>
            </a:r>
            <a:r>
              <a:rPr lang="en-US" dirty="0" err="1" smtClean="0"/>
              <a:t>pg</a:t>
            </a:r>
            <a:r>
              <a:rPr lang="en-US" dirty="0" smtClean="0"/>
              <a:t> </a:t>
            </a:r>
            <a:r>
              <a:rPr lang="en-US" dirty="0" smtClean="0"/>
              <a:t>388</a:t>
            </a:r>
            <a:endParaRPr lang="en-US" dirty="0"/>
          </a:p>
        </p:txBody>
      </p:sp>
      <p:sp>
        <p:nvSpPr>
          <p:cNvPr id="6" name="Text Placeholder 5"/>
          <p:cNvSpPr>
            <a:spLocks noGrp="1"/>
          </p:cNvSpPr>
          <p:nvPr>
            <p:ph type="body" sz="half" idx="2"/>
          </p:nvPr>
        </p:nvSpPr>
        <p:spPr/>
        <p:txBody>
          <a:bodyPr/>
          <a:lstStyle/>
          <a:p>
            <a:endParaRPr lang="en-US"/>
          </a:p>
        </p:txBody>
      </p:sp>
      <p:pic>
        <p:nvPicPr>
          <p:cNvPr id="8" name="Picture 2" descr="ett10e_fig_13_0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54533" y="1441450"/>
            <a:ext cx="3260784"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03626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Jurassic, </a:t>
            </a:r>
            <a:r>
              <a:rPr lang="en-US" dirty="0" err="1" smtClean="0"/>
              <a:t>pg</a:t>
            </a:r>
            <a:r>
              <a:rPr lang="en-US" dirty="0" smtClean="0"/>
              <a:t> 391</a:t>
            </a:r>
            <a:endParaRPr lang="en-US" dirty="0"/>
          </a:p>
        </p:txBody>
      </p:sp>
      <p:sp>
        <p:nvSpPr>
          <p:cNvPr id="4" name="Text Placeholder 3"/>
          <p:cNvSpPr>
            <a:spLocks noGrp="1"/>
          </p:cNvSpPr>
          <p:nvPr>
            <p:ph type="body" sz="half" idx="2"/>
          </p:nvPr>
        </p:nvSpPr>
        <p:spPr/>
        <p:txBody>
          <a:bodyPr/>
          <a:lstStyle/>
          <a:p>
            <a:endParaRPr lang="en-US" dirty="0"/>
          </a:p>
        </p:txBody>
      </p:sp>
      <p:pic>
        <p:nvPicPr>
          <p:cNvPr id="6" name="Picture 2" descr="ett10e_fig_13_07"/>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50219" y="1441450"/>
            <a:ext cx="3269411"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41624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Cretaceous, </a:t>
            </a:r>
            <a:br>
              <a:rPr lang="en-US" dirty="0" smtClean="0"/>
            </a:br>
            <a:r>
              <a:rPr lang="en-US" dirty="0" err="1" smtClean="0"/>
              <a:t>pg</a:t>
            </a:r>
            <a:r>
              <a:rPr lang="en-US" dirty="0" smtClean="0"/>
              <a:t> 396</a:t>
            </a:r>
            <a:endParaRPr lang="en-US" dirty="0"/>
          </a:p>
        </p:txBody>
      </p:sp>
      <p:sp>
        <p:nvSpPr>
          <p:cNvPr id="4" name="Text Placeholder 3"/>
          <p:cNvSpPr>
            <a:spLocks noGrp="1"/>
          </p:cNvSpPr>
          <p:nvPr>
            <p:ph type="body" sz="half" idx="2"/>
          </p:nvPr>
        </p:nvSpPr>
        <p:spPr/>
        <p:txBody>
          <a:bodyPr/>
          <a:lstStyle/>
          <a:p>
            <a:endParaRPr lang="en-US" dirty="0"/>
          </a:p>
        </p:txBody>
      </p:sp>
      <p:pic>
        <p:nvPicPr>
          <p:cNvPr id="6" name="Picture 2" descr="ett10e_fig_13_1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49876" y="1441450"/>
            <a:ext cx="3270097"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45561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 Cited</a:t>
            </a:r>
            <a:endParaRPr lang="en-US" dirty="0"/>
          </a:p>
        </p:txBody>
      </p:sp>
      <p:sp>
        <p:nvSpPr>
          <p:cNvPr id="3" name="Content Placeholder 2"/>
          <p:cNvSpPr>
            <a:spLocks noGrp="1"/>
          </p:cNvSpPr>
          <p:nvPr>
            <p:ph idx="1"/>
          </p:nvPr>
        </p:nvSpPr>
        <p:spPr/>
        <p:txBody>
          <a:bodyPr/>
          <a:lstStyle/>
          <a:p>
            <a:r>
              <a:rPr lang="en-US" dirty="0" smtClean="0"/>
              <a:t>Levin, Harold. </a:t>
            </a:r>
            <a:r>
              <a:rPr lang="en-US" i="1" dirty="0" smtClean="0"/>
              <a:t>The Earth Through Time</a:t>
            </a:r>
            <a:r>
              <a:rPr lang="en-US" dirty="0" smtClean="0"/>
              <a:t>. 10th ed. Hoboken, NJ: John Wiley and Sons, Inc., 2013. Print.</a:t>
            </a:r>
            <a:endParaRPr lang="en-US" dirty="0"/>
          </a:p>
        </p:txBody>
      </p:sp>
    </p:spTree>
    <p:extLst>
      <p:ext uri="{BB962C8B-B14F-4D97-AF65-F5344CB8AC3E}">
        <p14:creationId xmlns:p14="http://schemas.microsoft.com/office/powerpoint/2010/main" val="14457620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62</TotalTime>
  <Words>253</Words>
  <Application>Microsoft Office PowerPoint</Application>
  <PresentationFormat>On-screen Show (4:3)</PresentationFormat>
  <Paragraphs>30</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Ion Boardroom</vt:lpstr>
      <vt:lpstr>The Tectonic Evolution of North America During the Mesozoic Era</vt:lpstr>
      <vt:lpstr>5 Major Events</vt:lpstr>
      <vt:lpstr>Breakup of Pangaea</vt:lpstr>
      <vt:lpstr>Sonoma Orogeny</vt:lpstr>
      <vt:lpstr>Nevadan Orogeny</vt:lpstr>
      <vt:lpstr>Sevier Orogeny</vt:lpstr>
      <vt:lpstr>Laramide Orogeny</vt:lpstr>
      <vt:lpstr>Paleogeography of the Mesozoic</vt:lpstr>
      <vt:lpstr>Triassic, pg 388</vt:lpstr>
      <vt:lpstr>Jurassic, pg 391</vt:lpstr>
      <vt:lpstr>Cretaceous,  pg 396</vt:lpstr>
      <vt:lpstr>Works Cited</vt:lpstr>
    </vt:vector>
  </TitlesOfParts>
  <Company>Thomas Nelson Community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Tectonic Evolution of North America</dc:title>
  <dc:creator>Sawyer, Brittany</dc:creator>
  <cp:lastModifiedBy>Brittany Sawyer</cp:lastModifiedBy>
  <cp:revision>14</cp:revision>
  <dcterms:created xsi:type="dcterms:W3CDTF">2016-03-03T14:22:30Z</dcterms:created>
  <dcterms:modified xsi:type="dcterms:W3CDTF">2016-07-12T22:07:40Z</dcterms:modified>
</cp:coreProperties>
</file>